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41168"/>
            <a:ext cx="9144000" cy="16288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Поездка учащихся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«СОШ №6» по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туристическому маршруту «Моя Россия: град Петров» 17-20 октября 2016 года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AutoShape 2" descr="САНКТ – ПЕТЕРБУРГ ВТОРАЯ СТОЛИЦА РОССИИ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АНКТ – ПЕТЕРБУРГ ВТОРАЯ СТОЛИЦА РОССИИ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88832" cy="495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3" cstate="print"/>
          <a:srcRect l="14545" t="16364" r="14546" b="20000"/>
          <a:stretch>
            <a:fillRect/>
          </a:stretch>
        </p:blipFill>
        <p:spPr bwMode="auto">
          <a:xfrm>
            <a:off x="4860032" y="-171400"/>
            <a:ext cx="2086175" cy="1872208"/>
          </a:xfrm>
          <a:prstGeom prst="rect">
            <a:avLst/>
          </a:prstGeom>
          <a:noFill/>
        </p:spPr>
      </p:pic>
      <p:pic>
        <p:nvPicPr>
          <p:cNvPr id="9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3" cstate="print"/>
          <a:srcRect l="14545" t="16364" r="14546" b="20000"/>
          <a:stretch>
            <a:fillRect/>
          </a:stretch>
        </p:blipFill>
        <p:spPr bwMode="auto">
          <a:xfrm>
            <a:off x="1714480" y="-285776"/>
            <a:ext cx="2516513" cy="225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8395" y="2888580"/>
            <a:ext cx="5995605" cy="396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315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3570" y="42860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Очень интересная экскурсия по Этнографическому музею 19.10.2016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229200"/>
            <a:ext cx="313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Солнечный денёк и Храм </a:t>
            </a:r>
            <a:r>
              <a:rPr lang="ru-RU" sz="2400" dirty="0" err="1" smtClean="0">
                <a:solidFill>
                  <a:srgbClr val="002060"/>
                </a:solidFill>
              </a:rPr>
              <a:t>Спаса-На-Крови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8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708920"/>
            <a:ext cx="1916832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Самостоятельная поездка в интерактивный музей занимательной науки </a:t>
            </a:r>
            <a:r>
              <a:rPr lang="ru-RU" sz="29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ЛабиринтУм</a:t>
            </a: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19.10.2016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8790" r="10107" b="4955"/>
          <a:stretch>
            <a:fillRect/>
          </a:stretch>
        </p:blipFill>
        <p:spPr bwMode="auto">
          <a:xfrm>
            <a:off x="5436096" y="980728"/>
            <a:ext cx="3528392" cy="273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l="6909" t="7825" r="8186"/>
          <a:stretch>
            <a:fillRect/>
          </a:stretch>
        </p:blipFill>
        <p:spPr bwMode="auto">
          <a:xfrm>
            <a:off x="0" y="1052736"/>
            <a:ext cx="3456384" cy="248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46909">
            <a:off x="3165375" y="1619014"/>
            <a:ext cx="3200354" cy="211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 l="8028" t="10971" r="9120" b="6743"/>
          <a:stretch>
            <a:fillRect/>
          </a:stretch>
        </p:blipFill>
        <p:spPr bwMode="auto">
          <a:xfrm>
            <a:off x="179512" y="3501008"/>
            <a:ext cx="216024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 l="13519" t="11341" r="15506" b="5862"/>
          <a:stretch>
            <a:fillRect/>
          </a:stretch>
        </p:blipFill>
        <p:spPr bwMode="auto">
          <a:xfrm>
            <a:off x="7020272" y="3686219"/>
            <a:ext cx="1872208" cy="317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411760" y="3789898"/>
            <a:ext cx="4634210" cy="306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928694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поездка в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Исаакиевский собор 20.10.2016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071538" y="1214422"/>
            <a:ext cx="7000924" cy="170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 t="6333"/>
          <a:stretch>
            <a:fillRect/>
          </a:stretch>
        </p:blipFill>
        <p:spPr bwMode="auto">
          <a:xfrm>
            <a:off x="1214414" y="3357562"/>
            <a:ext cx="664373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2857496"/>
            <a:ext cx="585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На колоннаде Исаакиевского собора 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ilenia.com/wp-content/uploads/2014/06/rus_pet_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557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Обзорная экскурсия по Санкт-Петербургу.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Смольный собор. 17.10.2016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91900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Прошло сто лет, и юный град, полнощных стран краса и диво,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Из тьмы лесов, из топи блат вознесся пышно, горделиво;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гранит </a:t>
            </a:r>
            <a:r>
              <a:rPr lang="ru-RU" sz="2400" dirty="0" err="1" smtClean="0">
                <a:solidFill>
                  <a:srgbClr val="002060"/>
                </a:solidFill>
              </a:rPr>
              <a:t>оделася</a:t>
            </a:r>
            <a:r>
              <a:rPr lang="ru-RU" sz="2400" dirty="0" smtClean="0">
                <a:solidFill>
                  <a:srgbClr val="002060"/>
                </a:solidFill>
              </a:rPr>
              <a:t> Нева; мосты повисли над водами…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 перед младшею столицей померкла старая Москва…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А.С.Пушкин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0" y="908720"/>
            <a:ext cx="5099418" cy="337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r="8951"/>
          <a:stretch>
            <a:fillRect/>
          </a:stretch>
        </p:blipFill>
        <p:spPr bwMode="auto">
          <a:xfrm>
            <a:off x="4643438" y="1683301"/>
            <a:ext cx="4500562" cy="327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395536" y="332656"/>
            <a:ext cx="2086175" cy="1872208"/>
          </a:xfrm>
          <a:prstGeom prst="rect">
            <a:avLst/>
          </a:prstGeom>
          <a:noFill/>
        </p:spPr>
      </p:pic>
      <p:pic>
        <p:nvPicPr>
          <p:cNvPr id="8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5220072" y="980728"/>
            <a:ext cx="2086175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 на киностудию «Ленфильм» 17.10.2016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5374" t="3886" r="4791" b="2035"/>
          <a:stretch>
            <a:fillRect/>
          </a:stretch>
        </p:blipFill>
        <p:spPr bwMode="auto">
          <a:xfrm>
            <a:off x="251519" y="692696"/>
            <a:ext cx="4152663" cy="287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71480"/>
            <a:ext cx="4500562" cy="298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72951"/>
            <a:ext cx="4357718" cy="288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50043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Присели в фойе киностудии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50043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Удивились автомобилям начала </a:t>
            </a:r>
            <a:r>
              <a:rPr lang="en-US" sz="2400" dirty="0" smtClean="0">
                <a:solidFill>
                  <a:srgbClr val="002060"/>
                </a:solidFill>
              </a:rPr>
              <a:t>XX</a:t>
            </a:r>
            <a:r>
              <a:rPr lang="ru-RU" sz="2400" dirty="0" smtClean="0">
                <a:solidFill>
                  <a:srgbClr val="002060"/>
                </a:solidFill>
              </a:rPr>
              <a:t> века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229200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Увидели интерьер </a:t>
            </a:r>
            <a:r>
              <a:rPr lang="ru-RU" sz="2400" dirty="0" smtClean="0">
                <a:solidFill>
                  <a:srgbClr val="002060"/>
                </a:solidFill>
              </a:rPr>
              <a:t>ленинградской комнаты  времен Великой Отечественной войны.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59005"/>
            <a:ext cx="5436097" cy="359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18864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Обзорная экскурсия по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Санкт-Петербургу 17.10.2016</a:t>
            </a: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5317490" cy="352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596" y="435769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Исаакиевский собор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1412776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Сенатская площадь. Медный </a:t>
            </a:r>
            <a:r>
              <a:rPr lang="ru-RU" sz="2400" dirty="0" smtClean="0">
                <a:solidFill>
                  <a:srgbClr val="002060"/>
                </a:solidFill>
              </a:rPr>
              <a:t>всадник.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«Петру </a:t>
            </a:r>
            <a:r>
              <a:rPr lang="ru-RU" sz="2400" dirty="0" err="1" smtClean="0">
                <a:solidFill>
                  <a:srgbClr val="002060"/>
                </a:solidFill>
              </a:rPr>
              <a:t>перъвому</a:t>
            </a:r>
            <a:r>
              <a:rPr lang="ru-RU" sz="2400" dirty="0" smtClean="0">
                <a:solidFill>
                  <a:srgbClr val="002060"/>
                </a:solidFill>
              </a:rPr>
              <a:t>  - Екатерина вторая. 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Лъта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1782»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51723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Вся туристическая группа Архангельской области в сборе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4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3131840" y="476672"/>
            <a:ext cx="2086175" cy="1872208"/>
          </a:xfrm>
          <a:prstGeom prst="rect">
            <a:avLst/>
          </a:prstGeom>
          <a:noFill/>
        </p:spPr>
      </p:pic>
      <p:pic>
        <p:nvPicPr>
          <p:cNvPr id="15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7057825" y="2924944"/>
            <a:ext cx="2086175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576"/>
            <a:ext cx="3671392" cy="554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71612"/>
            <a:ext cx="5580112" cy="36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Обзорная экскурсия по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Санкт-Петербургу 17.10.2016</a:t>
            </a: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877272"/>
            <a:ext cx="3929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Загадали желания сфинксам у Академии художеств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286388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Помогли зайчонку в Петропавловской крепости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0" y="548680"/>
            <a:ext cx="2086175" cy="1872208"/>
          </a:xfrm>
          <a:prstGeom prst="rect">
            <a:avLst/>
          </a:prstGeom>
          <a:noFill/>
        </p:spPr>
      </p:pic>
      <p:pic>
        <p:nvPicPr>
          <p:cNvPr id="10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7057825" y="0"/>
            <a:ext cx="2086175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Поездка-экскурсия в Старую Ладогу 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18.10.2016</a:t>
            </a: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159" t="10646" r="5524" b="7406"/>
          <a:stretch>
            <a:fillRect/>
          </a:stretch>
        </p:blipFill>
        <p:spPr bwMode="auto">
          <a:xfrm>
            <a:off x="323528" y="692697"/>
            <a:ext cx="4104455" cy="5624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21075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4211960" cy="278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1653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Нас поразила мощь древних крепостей первой столицы  </a:t>
            </a:r>
            <a:r>
              <a:rPr lang="ru-RU" sz="2400" dirty="0" smtClean="0">
                <a:solidFill>
                  <a:srgbClr val="002060"/>
                </a:solidFill>
              </a:rPr>
              <a:t>Руси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5" cstate="print"/>
          <a:srcRect l="14545" t="16364" r="14546" b="20000"/>
          <a:stretch>
            <a:fillRect/>
          </a:stretch>
        </p:blipFill>
        <p:spPr bwMode="auto">
          <a:xfrm>
            <a:off x="4139952" y="260648"/>
            <a:ext cx="2086175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170080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</a:rPr>
              <a:t>Семимостье</a:t>
            </a:r>
            <a:r>
              <a:rPr lang="ru-RU" sz="2400" dirty="0" smtClean="0">
                <a:solidFill>
                  <a:srgbClr val="002060"/>
                </a:solidFill>
              </a:rPr>
              <a:t>» на </a:t>
            </a:r>
            <a:r>
              <a:rPr lang="ru-RU" sz="2400" dirty="0" err="1" smtClean="0">
                <a:solidFill>
                  <a:srgbClr val="002060"/>
                </a:solidFill>
              </a:rPr>
              <a:t>Пикаловом</a:t>
            </a:r>
            <a:r>
              <a:rPr lang="ru-RU" sz="2400" dirty="0" smtClean="0">
                <a:solidFill>
                  <a:srgbClr val="002060"/>
                </a:solidFill>
              </a:rPr>
              <a:t> мосту, рядом с Никольским Собором. 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 l="5064" t="14795" r="24084" b="4356"/>
          <a:stretch>
            <a:fillRect/>
          </a:stretch>
        </p:blipFill>
        <p:spPr bwMode="auto">
          <a:xfrm>
            <a:off x="4509772" y="3356992"/>
            <a:ext cx="463422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t="3643" r="8186" b="5750"/>
          <a:stretch>
            <a:fillRect/>
          </a:stretch>
        </p:blipFill>
        <p:spPr bwMode="auto">
          <a:xfrm>
            <a:off x="1" y="927637"/>
            <a:ext cx="5076055" cy="331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83568" y="5589240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В фойе новой сцены </a:t>
            </a:r>
            <a:r>
              <a:rPr lang="ru-RU" sz="2400" dirty="0" err="1" smtClean="0">
                <a:solidFill>
                  <a:srgbClr val="002060"/>
                </a:solidFill>
              </a:rPr>
              <a:t>Мариинского</a:t>
            </a:r>
            <a:r>
              <a:rPr lang="ru-RU" sz="2400" dirty="0" smtClean="0">
                <a:solidFill>
                  <a:srgbClr val="002060"/>
                </a:solidFill>
              </a:rPr>
              <a:t> театра</a:t>
            </a:r>
          </a:p>
        </p:txBody>
      </p:sp>
      <p:pic>
        <p:nvPicPr>
          <p:cNvPr id="9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7057825" y="2571744"/>
            <a:ext cx="2086175" cy="1872208"/>
          </a:xfrm>
          <a:prstGeom prst="rect">
            <a:avLst/>
          </a:prstGeom>
          <a:noFill/>
        </p:spPr>
      </p:pic>
      <p:pic>
        <p:nvPicPr>
          <p:cNvPr id="10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251520" y="3933056"/>
            <a:ext cx="2086175" cy="1872208"/>
          </a:xfrm>
          <a:prstGeom prst="rect">
            <a:avLst/>
          </a:prstGeom>
          <a:noFill/>
        </p:spPr>
      </p:pic>
      <p:pic>
        <p:nvPicPr>
          <p:cNvPr id="11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4" cstate="print"/>
          <a:srcRect l="14545" t="16364" r="14546" b="20000"/>
          <a:stretch>
            <a:fillRect/>
          </a:stretch>
        </p:blipFill>
        <p:spPr bwMode="auto">
          <a:xfrm>
            <a:off x="1547664" y="476672"/>
            <a:ext cx="208617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0"/>
            <a:ext cx="864096" cy="864096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Поездка в Государственный Академический Мариинский театр 19.10.2016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71400"/>
            <a:ext cx="1656184" cy="1656184"/>
          </a:xfrm>
          <a:prstGeom prst="rect">
            <a:avLst/>
          </a:prstGeom>
          <a:noFill/>
        </p:spPr>
      </p:pic>
      <p:pic>
        <p:nvPicPr>
          <p:cNvPr id="19460" name="Picture 4" descr="http://piterbu.ru/templates/piterby/images/NEW/%D0%A1%D0%BE%D0%BB%D0%BD%D1%8B%D1%88%D0%BA%D0%B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7908" y="0"/>
            <a:ext cx="3645024" cy="364502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6632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Поездка в Государственный Академический Мариинский театр 19.10.2016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4931593" cy="326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 t="7825" r="17415" b="8538"/>
          <a:stretch>
            <a:fillRect/>
          </a:stretch>
        </p:blipFill>
        <p:spPr bwMode="auto">
          <a:xfrm>
            <a:off x="3275856" y="2923466"/>
            <a:ext cx="5868144" cy="3934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43438" y="1571612"/>
            <a:ext cx="324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Старая сцена </a:t>
            </a:r>
            <a:r>
              <a:rPr lang="ru-RU" sz="2400" dirty="0" err="1" smtClean="0">
                <a:solidFill>
                  <a:srgbClr val="002060"/>
                </a:solidFill>
              </a:rPr>
              <a:t>Мариинского</a:t>
            </a:r>
            <a:r>
              <a:rPr lang="ru-RU" sz="2400" dirty="0" smtClean="0">
                <a:solidFill>
                  <a:srgbClr val="002060"/>
                </a:solidFill>
              </a:rPr>
              <a:t> театра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37321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В фойе из оникса новой сцены  </a:t>
            </a:r>
            <a:r>
              <a:rPr lang="ru-RU" sz="2400" dirty="0" err="1" smtClean="0">
                <a:solidFill>
                  <a:srgbClr val="002060"/>
                </a:solidFill>
              </a:rPr>
              <a:t>Мариинского</a:t>
            </a:r>
            <a:r>
              <a:rPr lang="ru-RU" sz="2400" dirty="0" smtClean="0">
                <a:solidFill>
                  <a:srgbClr val="002060"/>
                </a:solidFill>
              </a:rPr>
              <a:t> театра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89644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Поездка в Государственный Академический Мариинский театр 19.10.2016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26290" r="35872"/>
          <a:stretch>
            <a:fillRect/>
          </a:stretch>
        </p:blipFill>
        <p:spPr bwMode="auto">
          <a:xfrm>
            <a:off x="194641" y="1340768"/>
            <a:ext cx="3153223" cy="551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16138" t="17583" r="11878" b="4356"/>
          <a:stretch>
            <a:fillRect/>
          </a:stretch>
        </p:blipFill>
        <p:spPr bwMode="auto">
          <a:xfrm>
            <a:off x="3264627" y="2636912"/>
            <a:ext cx="5879373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91880" y="134076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Незабываемое представление из оперы «Волшебная флейта» с участием учащихся </a:t>
            </a:r>
            <a:r>
              <a:rPr lang="ru-RU" sz="2400" dirty="0" smtClean="0">
                <a:solidFill>
                  <a:srgbClr val="002060"/>
                </a:solidFill>
              </a:rPr>
              <a:t>школы №6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254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Поездка учащихся МОУ «СОШ №6» по туристическому маршруту «Моя Россия: град Петров» 17-20 октября 2016 года</vt:lpstr>
      <vt:lpstr>Обзорная экскурсия по Санкт-Петербургу.  Смольный собор. 17.10.2016</vt:lpstr>
      <vt:lpstr>Экскурсия на киностудию «Ленфильм» 17.10.2016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Самостоятельная поездка в Исаакиевский собор 20.10.2016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Поездка учащихся г. Новодвинска по туристическому маршруту «Моя Россия: град Петров» 17-20 октября 2016 года</dc:title>
  <dc:creator>оля</dc:creator>
  <cp:lastModifiedBy>1</cp:lastModifiedBy>
  <cp:revision>12</cp:revision>
  <dcterms:created xsi:type="dcterms:W3CDTF">2016-10-26T18:41:49Z</dcterms:created>
  <dcterms:modified xsi:type="dcterms:W3CDTF">2016-11-03T06:11:53Z</dcterms:modified>
</cp:coreProperties>
</file>