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4660"/>
  </p:normalViewPr>
  <p:slideViewPr>
    <p:cSldViewPr>
      <p:cViewPr>
        <p:scale>
          <a:sx n="100" d="100"/>
          <a:sy n="100" d="100"/>
        </p:scale>
        <p:origin x="-57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EB88-7D23-47C0-9969-C7223AB231BC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7BF57-A967-40FA-B936-51462AEAB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7BF57-A967-40FA-B936-51462AEAB16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Наш Крым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1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79712" y="116632"/>
            <a:ext cx="115212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r"/>
            <a:r>
              <a:rPr lang="ru-RU" sz="6600" dirty="0" err="1" smtClean="0">
                <a:solidFill>
                  <a:srgbClr val="FF0000"/>
                </a:solidFill>
                <a:latin typeface="Monotype Corsiva" pitchFamily="66" charset="0"/>
              </a:rPr>
              <a:t>Ливадийский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 дворец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ЛД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2556" y="1600200"/>
            <a:ext cx="7138888" cy="4759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79712" y="116632"/>
            <a:ext cx="115212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r"/>
            <a:r>
              <a:rPr lang="ru-RU" sz="6600" dirty="0" err="1" smtClean="0">
                <a:solidFill>
                  <a:srgbClr val="FF0000"/>
                </a:solidFill>
                <a:latin typeface="Monotype Corsiva" pitchFamily="66" charset="0"/>
              </a:rPr>
              <a:t>Ливадийский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 дворец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Л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2556" y="1600200"/>
            <a:ext cx="7138888" cy="4759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16632"/>
            <a:ext cx="122413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r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Долина Привидений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долина прив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8229600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_b89220ca8bb15cdb979b205a12877b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3056" y="1432911"/>
            <a:ext cx="6597889" cy="4948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40815746_14936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0150" y="1484784"/>
            <a:ext cx="634370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955" y="1484784"/>
            <a:ext cx="770209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s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1061" y="1432911"/>
            <a:ext cx="6501879" cy="4876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cm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146" y="1600200"/>
            <a:ext cx="6617708" cy="4963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188640"/>
            <a:ext cx="100811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Приятного отдыха!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15033934_519_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5134" y="1449113"/>
            <a:ext cx="6813732" cy="5076231"/>
          </a:xfrm>
        </p:spPr>
      </p:pic>
      <p:sp>
        <p:nvSpPr>
          <p:cNvPr id="9" name="Прямоугольник 8"/>
          <p:cNvSpPr/>
          <p:nvPr/>
        </p:nvSpPr>
        <p:spPr>
          <a:xfrm>
            <a:off x="2267744" y="1268760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4624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crjpg_2394756_11534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1695" y="1401988"/>
            <a:ext cx="7980610" cy="5051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63e87a2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157" y="1556792"/>
            <a:ext cx="7931687" cy="4739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8136904" cy="390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830144"/>
                <a:gridCol w="1933522"/>
                <a:gridCol w="1852958"/>
              </a:tblGrid>
              <a:tr h="826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Национальность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Крым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Городское население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Сельское население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русские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58,5%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65,9%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45,8%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украинцы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24.4%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22,5%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27,4%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крымские татары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12.1%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6,5%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21,2%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белорусы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1.5%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1,4%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1,6%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татары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0.5%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0,4%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0,8%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армяне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0,4%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0,5%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0,45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прочие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2,6%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2,8%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2,8%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1f694a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212" y="1484784"/>
            <a:ext cx="6603576" cy="4952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2640_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4868" y="1412776"/>
            <a:ext cx="6774265" cy="4896826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116632"/>
            <a:ext cx="122413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1831985_cremi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132" y="1412776"/>
            <a:ext cx="8013737" cy="52586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5fe7112af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5"/>
            <a:ext cx="6912768" cy="5123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116632"/>
            <a:ext cx="115212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r"/>
            <a:r>
              <a:rPr lang="ru-RU" sz="6600" dirty="0" err="1" smtClean="0">
                <a:solidFill>
                  <a:srgbClr val="FF0000"/>
                </a:solidFill>
                <a:latin typeface="Monotype Corsiva" pitchFamily="66" charset="0"/>
              </a:rPr>
              <a:t>Ливадийский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 дворец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Л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6154" y="1600200"/>
            <a:ext cx="7171693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66</Words>
  <Application>Microsoft Office PowerPoint</Application>
  <PresentationFormat>Экран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Наш Крым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Ливадийский дворец</vt:lpstr>
      <vt:lpstr>Ливадийский дворец</vt:lpstr>
      <vt:lpstr>Ливадийский дворец</vt:lpstr>
      <vt:lpstr>Долина Привидений</vt:lpstr>
      <vt:lpstr>Слайд 13</vt:lpstr>
      <vt:lpstr>Слайд 14</vt:lpstr>
      <vt:lpstr>Слайд 15</vt:lpstr>
      <vt:lpstr>Слайд 16</vt:lpstr>
      <vt:lpstr>Слайд 17</vt:lpstr>
      <vt:lpstr> Приятного отдыха!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hp</cp:lastModifiedBy>
  <cp:revision>10</cp:revision>
  <dcterms:created xsi:type="dcterms:W3CDTF">2013-10-31T10:03:55Z</dcterms:created>
  <dcterms:modified xsi:type="dcterms:W3CDTF">2014-04-22T17:09:08Z</dcterms:modified>
</cp:coreProperties>
</file>